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4E496-5C0C-432D-B89B-33B5DD11E38E}" type="datetimeFigureOut">
              <a:rPr lang="fr-FR" smtClean="0"/>
              <a:t>15/02/2018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076D7-CB4A-426E-907E-8043CBCFE6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21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(le ou les pixels possédant la valeur la plus proche de 255).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03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Plusieurs filtres pour isoler le corps étranger:</a:t>
            </a:r>
          </a:p>
          <a:p>
            <a:r>
              <a:rPr lang="fr-FR" dirty="0"/>
              <a:t>Contour avec convolution et filtre de </a:t>
            </a:r>
            <a:r>
              <a:rPr lang="fr-FR" dirty="0" err="1"/>
              <a:t>Prewitt</a:t>
            </a:r>
            <a:endParaRPr lang="fr-FR" dirty="0"/>
          </a:p>
          <a:p>
            <a:r>
              <a:rPr lang="fr-FR" dirty="0"/>
              <a:t>Normalisation puis seuillage</a:t>
            </a:r>
          </a:p>
          <a:p>
            <a:r>
              <a:rPr lang="fr-FR" dirty="0" err="1"/>
              <a:t>Tardis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703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 pixel à 255 correspond à 100% de présence de méthane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574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Canaux eau chaude = haut niveau de gris</a:t>
            </a:r>
          </a:p>
          <a:p>
            <a:r>
              <a:rPr lang="fr-FR" dirty="0"/>
              <a:t>Application d’un seuillage pour isoler pixels proche du blanc</a:t>
            </a:r>
          </a:p>
          <a:p>
            <a:r>
              <a:rPr lang="fr-FR" dirty="0"/>
              <a:t>Respect condition : pixel = 255</a:t>
            </a:r>
          </a:p>
          <a:p>
            <a:r>
              <a:rPr lang="fr-FR" dirty="0"/>
              <a:t>Sinon : pixel prend = 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05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Point blanc et noir </a:t>
            </a:r>
          </a:p>
          <a:p>
            <a:r>
              <a:rPr lang="fr-FR" dirty="0"/>
              <a:t>Utilisation d’un filtre </a:t>
            </a:r>
            <a:r>
              <a:rPr lang="fr-FR" dirty="0" err="1"/>
              <a:t>median</a:t>
            </a:r>
            <a:r>
              <a:rPr lang="fr-FR" dirty="0"/>
              <a:t> par convolution </a:t>
            </a:r>
          </a:p>
          <a:p>
            <a:r>
              <a:rPr lang="fr-FR" dirty="0"/>
              <a:t>Analyse pixel par pixel</a:t>
            </a:r>
          </a:p>
          <a:p>
            <a:r>
              <a:rPr lang="fr-FR" dirty="0"/>
              <a:t>Contour non traité =&gt; Noir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04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d’histogramme</a:t>
            </a:r>
          </a:p>
          <a:p>
            <a:r>
              <a:rPr lang="fr-FR" dirty="0"/>
              <a:t>On remarque une faible plage d’utilisation des niveaux de gris</a:t>
            </a:r>
          </a:p>
          <a:p>
            <a:r>
              <a:rPr lang="fr-FR" dirty="0"/>
              <a:t>Normalisation pour augmenter cette plage</a:t>
            </a:r>
          </a:p>
          <a:p>
            <a:r>
              <a:rPr lang="fr-FR" dirty="0"/>
              <a:t>Histogramme pour vérifier le résultat</a:t>
            </a:r>
          </a:p>
          <a:p>
            <a:r>
              <a:rPr lang="fr-FR" dirty="0"/>
              <a:t>DEMONSTRATION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132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Technique de seuillage sur plage</a:t>
            </a:r>
          </a:p>
          <a:p>
            <a:r>
              <a:rPr lang="fr-FR" dirty="0"/>
              <a:t>au final seulement 4 valeurs différentes de pixel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760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des données brutes</a:t>
            </a:r>
          </a:p>
          <a:p>
            <a:r>
              <a:rPr lang="fr-FR" dirty="0"/>
              <a:t>Déterminer la transformation a appliquée</a:t>
            </a:r>
          </a:p>
          <a:p>
            <a:r>
              <a:rPr lang="fr-FR" dirty="0"/>
              <a:t>Fourrier</a:t>
            </a:r>
          </a:p>
          <a:p>
            <a:r>
              <a:rPr lang="fr-FR" dirty="0"/>
              <a:t>Evaluer la lisibilité de l’image finale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57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Bruit présent sur l’image</a:t>
            </a:r>
          </a:p>
          <a:p>
            <a:r>
              <a:rPr lang="fr-FR" dirty="0"/>
              <a:t>Application d’un filtre médian conditionnel pour réduire le bruit</a:t>
            </a:r>
          </a:p>
          <a:p>
            <a:r>
              <a:rPr lang="fr-FR" dirty="0"/>
              <a:t>Il s’agit bien de végétation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38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Application d’un filtre de Contour</a:t>
            </a:r>
          </a:p>
          <a:p>
            <a:r>
              <a:rPr lang="fr-FR" dirty="0"/>
              <a:t>Application d’un filtre de normalisation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076D7-CB4A-426E-907E-8043CBCFE62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25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E05135-EC0D-4C8F-AD86-714A803F0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02225"/>
            <a:ext cx="10572000" cy="2971051"/>
          </a:xfrm>
        </p:spPr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Exolife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25E77AD-2A7F-4327-9908-919930FE5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400" dirty="0"/>
              <a:t>Groupe 4</a:t>
            </a:r>
          </a:p>
        </p:txBody>
      </p:sp>
    </p:spTree>
    <p:extLst>
      <p:ext uri="{BB962C8B-B14F-4D97-AF65-F5344CB8AC3E}">
        <p14:creationId xmlns:p14="http://schemas.microsoft.com/office/powerpoint/2010/main" val="37028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C91A4-1C8D-4680-8DA5-6F41860F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X1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C33E25-10DF-49AF-B8A0-D536EC9A5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844470"/>
          </a:xfrm>
        </p:spPr>
        <p:txBody>
          <a:bodyPr/>
          <a:lstStyle/>
          <a:p>
            <a:r>
              <a:rPr lang="fr-FR" dirty="0"/>
              <a:t>Transformer l’image pour qu’elle devienne lisible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E4D170-0B43-47CA-94BF-DD3A5787E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03" y="2984737"/>
            <a:ext cx="4568100" cy="3426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B027AEE-EC71-4651-9EBA-EF9E08F72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239" y="2983780"/>
            <a:ext cx="4568100" cy="3427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0675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730C2B-9037-45B8-9CC5-9AEC3DA0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X2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AB2467-066A-4BB6-A333-7848333B5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830402"/>
          </a:xfrm>
        </p:spPr>
        <p:txBody>
          <a:bodyPr/>
          <a:lstStyle/>
          <a:p>
            <a:r>
              <a:rPr lang="fr-FR" dirty="0"/>
              <a:t>Vérifier que ce qui apparaît sur l’image est bien de la végétation</a:t>
            </a:r>
          </a:p>
        </p:txBody>
      </p:sp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7852B42F-591B-4164-8360-7668A824A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135980"/>
              </p:ext>
            </p:extLst>
          </p:nvPr>
        </p:nvGraphicFramePr>
        <p:xfrm>
          <a:off x="593627" y="3010485"/>
          <a:ext cx="5260951" cy="3508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Image" r:id="rId4" imgW="7619040" imgH="5079240" progId="Photoshop.Image.13">
                  <p:embed/>
                </p:oleObj>
              </mc:Choice>
              <mc:Fallback>
                <p:oleObj name="Image" r:id="rId4" imgW="7619040" imgH="5079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627" y="3010485"/>
                        <a:ext cx="5260951" cy="3508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A6EC3199-973C-47D7-A098-FBF76BAE56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244827"/>
              </p:ext>
            </p:extLst>
          </p:nvPr>
        </p:nvGraphicFramePr>
        <p:xfrm>
          <a:off x="6395869" y="3023185"/>
          <a:ext cx="5252181" cy="3499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Image" r:id="rId6" imgW="7606080" imgH="5066640" progId="Photoshop.Image.13">
                  <p:embed/>
                </p:oleObj>
              </mc:Choice>
              <mc:Fallback>
                <p:oleObj name="Image" r:id="rId6" imgW="7606080" imgH="5066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95869" y="3023185"/>
                        <a:ext cx="5252181" cy="3499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758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6F2BA-77B4-4A15-90EB-61182935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U1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C77B54-E233-42A3-A75C-406FFE27F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745996"/>
          </a:xfrm>
        </p:spPr>
        <p:txBody>
          <a:bodyPr/>
          <a:lstStyle/>
          <a:p>
            <a:r>
              <a:rPr lang="fr-FR" dirty="0"/>
              <a:t>Améliorer la visibilité des routes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69D1C9-D0FE-45D3-BCBC-0E9B29E76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14" y="2970158"/>
            <a:ext cx="2965497" cy="36620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3A392AC-FFBA-4454-9459-F0E670794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019" y="2968284"/>
            <a:ext cx="2965497" cy="36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3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24250-F184-4EC8-9967-8CBA4C6E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U2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70132E-5CA8-4271-A901-2D6BBDC8C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788199"/>
          </a:xfrm>
        </p:spPr>
        <p:txBody>
          <a:bodyPr/>
          <a:lstStyle/>
          <a:p>
            <a:r>
              <a:rPr lang="fr-FR" dirty="0"/>
              <a:t>Isoler le corps étranger perturbant les analyses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49DEC2-8716-4B9A-B0B5-B7351E31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995" y="3010486"/>
            <a:ext cx="5538840" cy="31150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2365AC-78D8-4BF5-BA5C-8904BE6E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25" y="3010486"/>
            <a:ext cx="5535818" cy="31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4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AD0555-DC84-4F4E-A7BD-AE997311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F0B127-4EA0-46B4-821F-C6EE2D67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400" dirty="0"/>
              <a:t>Traitement d’image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Scilab</a:t>
            </a:r>
          </a:p>
          <a:p>
            <a:pPr>
              <a:lnSpc>
                <a:spcPct val="150000"/>
              </a:lnSpc>
            </a:pPr>
            <a:r>
              <a:rPr lang="fr-FR" sz="2400" dirty="0"/>
              <a:t>Matrice &amp; Filtres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E9267C8-2696-46F6-BA59-E6B13E26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90" y="2467898"/>
            <a:ext cx="4514850" cy="3390900"/>
          </a:xfrm>
          <a:prstGeom prst="ellipse">
            <a:avLst/>
          </a:prstGeom>
          <a:ln w="63500" cap="rnd">
            <a:solidFill>
              <a:schemeClr val="bg2">
                <a:lumMod val="90000"/>
                <a:lumOff val="1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8418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7A8B0-CF23-4B61-9BAE-450D871D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A1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197546-AB5E-429C-B9FE-07EADD6F1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98294"/>
            <a:ext cx="10554574" cy="3636511"/>
          </a:xfrm>
        </p:spPr>
        <p:txBody>
          <a:bodyPr/>
          <a:lstStyle/>
          <a:p>
            <a:r>
              <a:rPr lang="fr-FR" dirty="0"/>
              <a:t>Objectif: Identifier une zone où atterrir.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Solution: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Repérer le plus haut niveau de gris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Analyse pixel par pixel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X=38 Y=22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835830-0B17-4555-A414-A8D14057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31" y="2377236"/>
            <a:ext cx="5171502" cy="3878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686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D661EE-5EFA-427A-90D7-ECFF1C42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A2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1C50A-6EE1-403E-A76D-F242A9C7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61" y="2523856"/>
            <a:ext cx="5814205" cy="3636511"/>
          </a:xfrm>
        </p:spPr>
        <p:txBody>
          <a:bodyPr>
            <a:normAutofit/>
          </a:bodyPr>
          <a:lstStyle/>
          <a:p>
            <a:r>
              <a:rPr lang="fr-FR" dirty="0"/>
              <a:t>Objectif: Déterminer l’indice de vie sur Mars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Solution: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 méthane dans l’air est un indice de vie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Moyenne de niveau de gris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Résultat: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54,93% de méthane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348D99-0B6B-410E-922A-3C457EE83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28" y="2183600"/>
            <a:ext cx="5636281" cy="4227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23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0EDE4-90BD-4293-926C-F2A5EBA4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A3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C3D622-4235-4D4C-A005-058118CF8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36" y="2306694"/>
            <a:ext cx="10554574" cy="633455"/>
          </a:xfrm>
        </p:spPr>
        <p:txBody>
          <a:bodyPr/>
          <a:lstStyle/>
          <a:p>
            <a:r>
              <a:rPr lang="fr-FR" dirty="0"/>
              <a:t>Objectif: Afficher les canaux d’eau chaude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29D496-2BA1-4ED0-80A9-70CBDACF9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19" y="3293230"/>
            <a:ext cx="5241582" cy="2684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7D700F-C0B5-4F3F-8BC4-723B166B1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39" y="3283705"/>
            <a:ext cx="5262802" cy="2695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42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85A13E-52AB-45E9-88C4-0514E40F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A4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2B2141-F0EE-4442-987E-45F153458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830402"/>
          </a:xfrm>
        </p:spPr>
        <p:txBody>
          <a:bodyPr/>
          <a:lstStyle/>
          <a:p>
            <a:r>
              <a:rPr lang="fr-FR" dirty="0"/>
              <a:t>Objectif : Nettoyer le grain de l’image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986412-8CE6-4989-AB41-0217C673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6" y="3400424"/>
            <a:ext cx="5391150" cy="2886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0E8DFA-231D-4525-8703-3D3288111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826" y="3400425"/>
            <a:ext cx="54197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8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3608B-7C20-4F92-9B50-CDFE6368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B1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B112A-AF3D-41DD-B8D8-E0887AEC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591251"/>
          </a:xfrm>
        </p:spPr>
        <p:txBody>
          <a:bodyPr/>
          <a:lstStyle/>
          <a:p>
            <a:r>
              <a:rPr lang="fr-FR" dirty="0"/>
              <a:t>Objectif: Améliorer l’image pour faire apparaître l’atmosphère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5E1CD9B-D36F-4201-8156-0EA698AE4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70" y="2827606"/>
            <a:ext cx="5019380" cy="3765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48F47B-D282-4A44-8D2D-CB5D02E1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517" y="2813538"/>
            <a:ext cx="5019380" cy="37655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422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91A7D1-5DCF-4003-ADCF-A1BB5E48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B2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974ACE-56CB-4AEF-827A-993894850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37" y="2123812"/>
            <a:ext cx="10554574" cy="970451"/>
          </a:xfrm>
        </p:spPr>
        <p:txBody>
          <a:bodyPr/>
          <a:lstStyle/>
          <a:p>
            <a:r>
              <a:rPr lang="fr-FR" dirty="0"/>
              <a:t>Objectif: Améliorer la visibilité de l’image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9D6C97-301C-44ED-A3F9-F016EEE77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5" y="2999952"/>
            <a:ext cx="4825544" cy="3620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0DCD569-B13D-4909-9C37-5BB206D5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341" y="3026731"/>
            <a:ext cx="4825544" cy="3620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971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86B7B-285A-4365-89F8-700478F2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B3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22DB9E-7595-4E57-9D3B-CB4162C6B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970451"/>
          </a:xfrm>
        </p:spPr>
        <p:txBody>
          <a:bodyPr/>
          <a:lstStyle/>
          <a:p>
            <a:r>
              <a:rPr lang="fr-FR" dirty="0"/>
              <a:t>Séparer l’image en 4 parties en fonction de la température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A59130-3A0D-40AD-8B9A-8BA345CA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2982937"/>
            <a:ext cx="4895850" cy="3695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EC4559-E398-4702-9A65-39D7A6268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240" y="3001987"/>
            <a:ext cx="4886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4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115</TotalTime>
  <Words>344</Words>
  <Application>Microsoft Office PowerPoint</Application>
  <PresentationFormat>Grand écran</PresentationFormat>
  <Paragraphs>80</Paragraphs>
  <Slides>13</Slides>
  <Notes>10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 2</vt:lpstr>
      <vt:lpstr>Concis</vt:lpstr>
      <vt:lpstr>Adobe Photoshop Image</vt:lpstr>
      <vt:lpstr>Projet Exolife</vt:lpstr>
      <vt:lpstr>Présentation du projet</vt:lpstr>
      <vt:lpstr>Mission A1</vt:lpstr>
      <vt:lpstr>Mission A2</vt:lpstr>
      <vt:lpstr>Mission A3</vt:lpstr>
      <vt:lpstr>Mission A4</vt:lpstr>
      <vt:lpstr>Mission B1</vt:lpstr>
      <vt:lpstr>Mission B2</vt:lpstr>
      <vt:lpstr>Mission B3</vt:lpstr>
      <vt:lpstr>Mission X1</vt:lpstr>
      <vt:lpstr>Mission X2</vt:lpstr>
      <vt:lpstr>Mission U1</vt:lpstr>
      <vt:lpstr>Mission U2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scientifique Imagerie</dc:title>
  <dc:creator>DELAMARE ARTHUR</dc:creator>
  <cp:lastModifiedBy>DELAMARE ARTHUR</cp:lastModifiedBy>
  <cp:revision>21</cp:revision>
  <dcterms:created xsi:type="dcterms:W3CDTF">2018-02-15T12:31:55Z</dcterms:created>
  <dcterms:modified xsi:type="dcterms:W3CDTF">2018-02-15T14:38:58Z</dcterms:modified>
</cp:coreProperties>
</file>